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6"/>
  </p:notesMasterIdLst>
  <p:sldIdLst>
    <p:sldId id="1507" r:id="rId2"/>
    <p:sldId id="1508" r:id="rId3"/>
    <p:sldId id="1695" r:id="rId4"/>
    <p:sldId id="1675" r:id="rId5"/>
    <p:sldId id="1674" r:id="rId6"/>
    <p:sldId id="1687" r:id="rId7"/>
    <p:sldId id="1676" r:id="rId8"/>
    <p:sldId id="1688" r:id="rId9"/>
    <p:sldId id="1689" r:id="rId10"/>
    <p:sldId id="1693" r:id="rId11"/>
    <p:sldId id="1690" r:id="rId12"/>
    <p:sldId id="1691" r:id="rId13"/>
    <p:sldId id="1692" r:id="rId14"/>
    <p:sldId id="1694" r:id="rId15"/>
    <p:sldId id="1696" r:id="rId16"/>
    <p:sldId id="1697" r:id="rId17"/>
    <p:sldId id="1698" r:id="rId18"/>
    <p:sldId id="1659" r:id="rId19"/>
    <p:sldId id="1699" r:id="rId20"/>
    <p:sldId id="1700" r:id="rId21"/>
    <p:sldId id="1637" r:id="rId22"/>
    <p:sldId id="1624" r:id="rId23"/>
    <p:sldId id="1686" r:id="rId24"/>
    <p:sldId id="170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2610"/>
    <a:srgbClr val="000404"/>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3949" autoAdjust="0"/>
  </p:normalViewPr>
  <p:slideViewPr>
    <p:cSldViewPr snapToGrid="0">
      <p:cViewPr varScale="1">
        <p:scale>
          <a:sx n="111" d="100"/>
          <a:sy n="111" d="100"/>
        </p:scale>
        <p:origin x="306" y="108"/>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10/12/2020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3:4 ¶ though I also might have confidence in the flesh. If anyone else thinks he may have confidence in the flesh, I more so: 5 circumcised the eighth day, of the stock of Israel, of the tribe of Benjamin, a Hebrew of the Hebrews; concerning the law, a Pharisee; 6 concerning zeal, persecuting the church; concerning the righteousness which is in the law, blameless. 7 But what things were gain to me, these I have counted loss for Christ. 8 Yet indeed I also count all things loss for the excellence of the knowledge of Christ Jesus my Lord, for whom I have suffered the loss of all things, and count them as rubbish, that I may </a:t>
            </a:r>
            <a:r>
              <a:rPr lang="en-US" kern="1200" smtClean="0"/>
              <a:t>gain Christ</a:t>
            </a:r>
            <a:r>
              <a:rPr lang="en-US" kern="1200" baseline="0" smtClean="0"/>
              <a:t> </a:t>
            </a:r>
            <a:r>
              <a:rPr lang="en-US" kern="1200" smtClean="0"/>
              <a:t>9 </a:t>
            </a:r>
            <a:r>
              <a:rPr lang="en-US" kern="1200" dirty="0" smtClean="0"/>
              <a:t>¶ and be found in Him, not having my own righteousness, which is from the law, but that which is through faith in Christ, the righteousness which is from God by faith;</a:t>
            </a:r>
            <a:endParaRPr lang="en-US" kern="1200" dirty="0"/>
          </a:p>
        </p:txBody>
      </p:sp>
    </p:spTree>
    <p:extLst>
      <p:ext uri="{BB962C8B-B14F-4D97-AF65-F5344CB8AC3E}">
        <p14:creationId xmlns:p14="http://schemas.microsoft.com/office/powerpoint/2010/main" val="997374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4:8 Finally, brethren, whatever things are true, whatever things are noble, whatever things are just, whatever things are pure, whatever things are lovely, whatever things are of good report, if there is any virtue and if there is anything praiseworthy--meditate on these things.</a:t>
            </a:r>
            <a:endParaRPr lang="en-US" kern="1200" dirty="0"/>
          </a:p>
        </p:txBody>
      </p:sp>
    </p:spTree>
    <p:extLst>
      <p:ext uri="{BB962C8B-B14F-4D97-AF65-F5344CB8AC3E}">
        <p14:creationId xmlns:p14="http://schemas.microsoft.com/office/powerpoint/2010/main" val="2097931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4:8 Finally, brethren, whatever things are true, whatever things are noble, whatever things are just, whatever things are pure, whatever things are lovely, whatever things are of good report, if there is any virtue and if there is anything praiseworthy--meditate on these things.</a:t>
            </a:r>
            <a:endParaRPr lang="en-US" kern="1200" dirty="0"/>
          </a:p>
        </p:txBody>
      </p:sp>
    </p:spTree>
    <p:extLst>
      <p:ext uri="{BB962C8B-B14F-4D97-AF65-F5344CB8AC3E}">
        <p14:creationId xmlns:p14="http://schemas.microsoft.com/office/powerpoint/2010/main" val="1206975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4:8 Finally, brethren, whatever things are true, whatever things are noble, whatever things are just, whatever things are pure, whatever things are lovely, whatever things are of good report, if there is any virtue and if there is anything praiseworthy--meditate on these things.</a:t>
            </a:r>
            <a:endParaRPr lang="en-US" kern="1200" dirty="0"/>
          </a:p>
        </p:txBody>
      </p:sp>
    </p:spTree>
    <p:extLst>
      <p:ext uri="{BB962C8B-B14F-4D97-AF65-F5344CB8AC3E}">
        <p14:creationId xmlns:p14="http://schemas.microsoft.com/office/powerpoint/2010/main" val="3743959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168066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Nu 11:4 ¶ Now the mixed multitude who were among them yielded to intense craving; so the children of Israel also wept again and said: "Who will give us meat to eat? 5 "We remember the fish which we ate freely in Egypt, the cucumbers, the melons, the leeks, the onions, and the garlic; 6 "but now our whole being is dried up; there is nothing at all except this manna before our eyes!“</a:t>
            </a:r>
          </a:p>
          <a:p>
            <a:r>
              <a:rPr lang="en-US" kern="1200" dirty="0" smtClean="0"/>
              <a:t>Nu 11:10 Then Moses heard the people weeping throughout their families, everyone at the door of his tent; and the anger of the LORD was greatly aroused; Moses also was displeased.</a:t>
            </a:r>
          </a:p>
          <a:p>
            <a:r>
              <a:rPr lang="en-US" kern="1200" dirty="0" smtClean="0"/>
              <a:t>Nu 11:19 'You shall eat, not one day, nor two days, nor five days, nor ten days, nor twenty days,  20 'but for a whole month, until it comes out of your nostrils and becomes loathsome to you, because you have despised the LORD who is among you, and have wept before Him, saying, "Why did we ever come up out of Egypt?"'“</a:t>
            </a:r>
          </a:p>
          <a:p>
            <a:r>
              <a:rPr lang="en-US" kern="1200" dirty="0" smtClean="0"/>
              <a:t>Nu 11:33 But while the meat was still between their teeth, before it was chewed, the wrath of the LORD was aroused against the people, and the LORD struck the people with a very great plague. 34 So he called the name of that place </a:t>
            </a:r>
            <a:r>
              <a:rPr lang="en-US" kern="1200" dirty="0" err="1" smtClean="0"/>
              <a:t>Kibroth</a:t>
            </a:r>
            <a:r>
              <a:rPr lang="en-US" kern="1200" dirty="0" smtClean="0"/>
              <a:t> </a:t>
            </a:r>
            <a:r>
              <a:rPr lang="en-US" kern="1200" dirty="0" err="1" smtClean="0"/>
              <a:t>Hattaavah</a:t>
            </a:r>
            <a:r>
              <a:rPr lang="en-US" kern="1200" dirty="0" smtClean="0"/>
              <a:t>, because there they buried the people who had yielded to craving.</a:t>
            </a:r>
            <a:endParaRPr lang="en-US" kern="1200" dirty="0"/>
          </a:p>
        </p:txBody>
      </p:sp>
    </p:spTree>
    <p:extLst>
      <p:ext uri="{BB962C8B-B14F-4D97-AF65-F5344CB8AC3E}">
        <p14:creationId xmlns:p14="http://schemas.microsoft.com/office/powerpoint/2010/main" val="2116920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Joh 6:32 Then Jesus said to them, "Most assuredly, I say to you, Moses did not give you the bread from heaven, but My Father gives you the true bread from heaven.</a:t>
            </a:r>
          </a:p>
          <a:p>
            <a:r>
              <a:rPr lang="en-US" kern="1200" dirty="0" smtClean="0"/>
              <a:t> 33 "For the bread of God is He who comes down from heaven and gives life to the world." 34 Then they said to Him, "Lord, give us this bread always." 35 And Jesus said to them, "I am the bread of life. He who comes to Me shall never hunger, and he who believes in Me shall never thirst.</a:t>
            </a:r>
            <a:endParaRPr lang="en-US" kern="1200" dirty="0"/>
          </a:p>
        </p:txBody>
      </p:sp>
    </p:spTree>
    <p:extLst>
      <p:ext uri="{BB962C8B-B14F-4D97-AF65-F5344CB8AC3E}">
        <p14:creationId xmlns:p14="http://schemas.microsoft.com/office/powerpoint/2010/main" val="2089517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Ge 4:4 Abel also brought of the firstborn of his flock and of their fat. And the LORD respected Abel and his offering, 5 but He did not respect Cain and his offering. And Cain was very angry, and his countenance fell. 6 ¶ So the LORD said to Cain, "Why are you angry? And why has your countenance fallen? 7 "If you do well, will you not be accepted? And if you do not do well, sin lies at the door. And its desire is for you, but you should rule over it." 8 ¶ Now Cain talked with Abel his brother; and it came to pass, when they were in the field, that Cain rose up against Abel his brother and killed him.</a:t>
            </a:r>
            <a:endParaRPr lang="en-US" kern="1200" dirty="0"/>
          </a:p>
        </p:txBody>
      </p:sp>
    </p:spTree>
    <p:extLst>
      <p:ext uri="{BB962C8B-B14F-4D97-AF65-F5344CB8AC3E}">
        <p14:creationId xmlns:p14="http://schemas.microsoft.com/office/powerpoint/2010/main" val="832818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1Ti 3:4 </a:t>
            </a:r>
            <a:r>
              <a:rPr lang="en-US" sz="1200" i="1" kern="1200" dirty="0" smtClean="0">
                <a:solidFill>
                  <a:schemeClr val="tx1"/>
                </a:solidFill>
                <a:effectLst/>
                <a:latin typeface="+mn-lt"/>
                <a:ea typeface="+mn-ea"/>
                <a:cs typeface="+mn-cs"/>
              </a:rPr>
              <a:t>one who rules his own house well, having his children in submission with all reverence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4416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1Ti 3:4 </a:t>
            </a:r>
            <a:r>
              <a:rPr lang="en-US" sz="1200" i="1" kern="1200" dirty="0" smtClean="0">
                <a:solidFill>
                  <a:schemeClr val="tx1"/>
                </a:solidFill>
                <a:effectLst/>
                <a:latin typeface="+mn-lt"/>
                <a:ea typeface="+mn-ea"/>
                <a:cs typeface="+mn-cs"/>
              </a:rPr>
              <a:t>one who rules his own house well, having his children in submission with all reverence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25188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1Ti 3:4 </a:t>
            </a:r>
            <a:r>
              <a:rPr lang="en-US" sz="1200" i="1" kern="1200" dirty="0" smtClean="0">
                <a:solidFill>
                  <a:schemeClr val="tx1"/>
                </a:solidFill>
                <a:effectLst/>
                <a:latin typeface="+mn-lt"/>
                <a:ea typeface="+mn-ea"/>
                <a:cs typeface="+mn-cs"/>
              </a:rPr>
              <a:t>one who rules his own house well, having his children in submission with all reverence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63409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b="0" i="0" kern="1200" dirty="0" smtClean="0">
                <a:solidFill>
                  <a:schemeClr val="tx1"/>
                </a:solidFill>
                <a:effectLst/>
                <a:latin typeface="+mn-lt"/>
                <a:ea typeface="+mn-ea"/>
                <a:cs typeface="+mn-cs"/>
              </a:rPr>
              <a:t> </a:t>
            </a:r>
            <a:r>
              <a:rPr lang="en-US" sz="1200" b="0" i="0" u="sng" kern="1200" dirty="0" smtClean="0">
                <a:solidFill>
                  <a:schemeClr val="tx1"/>
                </a:solidFill>
                <a:effectLst/>
                <a:latin typeface="+mn-lt"/>
                <a:ea typeface="+mn-ea"/>
                <a:cs typeface="+mn-cs"/>
              </a:rPr>
              <a:t>As a Man </a:t>
            </a:r>
            <a:r>
              <a:rPr lang="en-US" sz="1200" b="0" i="0" u="sng" kern="1200" dirty="0" err="1" smtClean="0">
                <a:solidFill>
                  <a:schemeClr val="tx1"/>
                </a:solidFill>
                <a:effectLst/>
                <a:latin typeface="+mn-lt"/>
                <a:ea typeface="+mn-ea"/>
                <a:cs typeface="+mn-cs"/>
              </a:rPr>
              <a:t>Thinketh</a:t>
            </a:r>
            <a:r>
              <a:rPr lang="en-US" sz="1200" b="0" i="0" u="sng"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is a self-help  book by James Allen, published in 1903. </a:t>
            </a:r>
          </a:p>
          <a:p>
            <a:r>
              <a:rPr lang="en-US" sz="1200" b="0" i="0" kern="1200" dirty="0" smtClean="0">
                <a:solidFill>
                  <a:schemeClr val="tx1"/>
                </a:solidFill>
                <a:effectLst/>
                <a:latin typeface="+mn-lt"/>
                <a:ea typeface="+mn-ea"/>
                <a:cs typeface="+mn-cs"/>
              </a:rPr>
              <a:t>“Men do not attract that which they want, but that which they are.”</a:t>
            </a:r>
            <a:endParaRPr lang="en-US" kern="1200" dirty="0"/>
          </a:p>
        </p:txBody>
      </p:sp>
    </p:spTree>
    <p:extLst>
      <p:ext uri="{BB962C8B-B14F-4D97-AF65-F5344CB8AC3E}">
        <p14:creationId xmlns:p14="http://schemas.microsoft.com/office/powerpoint/2010/main" val="3077088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err="1" smtClean="0">
                <a:solidFill>
                  <a:schemeClr val="tx1"/>
                </a:solidFill>
                <a:effectLst/>
                <a:latin typeface="+mn-lt"/>
                <a:ea typeface="+mn-ea"/>
                <a:cs typeface="+mn-cs"/>
              </a:rPr>
              <a:t>Php</a:t>
            </a:r>
            <a:r>
              <a:rPr lang="en-US" sz="1200" kern="1200" dirty="0" smtClean="0">
                <a:solidFill>
                  <a:schemeClr val="tx1"/>
                </a:solidFill>
                <a:effectLst/>
                <a:latin typeface="+mn-lt"/>
                <a:ea typeface="+mn-ea"/>
                <a:cs typeface="+mn-cs"/>
              </a:rPr>
              <a:t> 4:6 Be anxious for nothing, but in everything by prayer and supplication, with thanksgiving, let your requests be made known to God; 7 and the peace of God, which surpasses all understanding, will guard your hearts and minds through Christ Jesus. 8 Finally, brethren, whatever things are true, whatever things are noble, whatever things are just, whatever things are pure, whatever things are lovely, whatever things are of good report, if there is any virtue and if there is anything praiseworthy--meditate on these things. 9 The things which you learned and received and heard and saw in me, these do, and the God of peace will be with you.</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43463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3:15 But sanctify the Lord God in your hearts, and always be ready to give a defense to everyone who asks you a reason for the hope that is in you, with meekness and fear;</a:t>
            </a:r>
          </a:p>
          <a:p>
            <a:r>
              <a:rPr lang="en-US" kern="1200" dirty="0" smtClean="0"/>
              <a:t>1Pe 3:2 when they observe your chaste conduct accompanied by fear.</a:t>
            </a:r>
          </a:p>
          <a:p>
            <a:r>
              <a:rPr lang="en-US" kern="1200" dirty="0" smtClean="0"/>
              <a:t>1Pe 2:11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a:t>
            </a:r>
            <a:endParaRPr lang="en-US" kern="1200" dirty="0"/>
          </a:p>
        </p:txBody>
      </p:sp>
    </p:spTree>
    <p:extLst>
      <p:ext uri="{BB962C8B-B14F-4D97-AF65-F5344CB8AC3E}">
        <p14:creationId xmlns:p14="http://schemas.microsoft.com/office/powerpoint/2010/main" val="450046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940964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4:8 Finally, brethren, whatever things are true, whatever things are noble, whatever things are just, whatever things are pure, whatever things are lovely, whatever things are of good report, if there is any virtue and if there is anything praiseworthy--meditate on these things.</a:t>
            </a:r>
            <a:endParaRPr lang="en-US" kern="1200" dirty="0"/>
          </a:p>
        </p:txBody>
      </p:sp>
    </p:spTree>
    <p:extLst>
      <p:ext uri="{BB962C8B-B14F-4D97-AF65-F5344CB8AC3E}">
        <p14:creationId xmlns:p14="http://schemas.microsoft.com/office/powerpoint/2010/main" val="3036368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093386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3:4 ¶ though I also might have confidence in the flesh. If anyone else thinks he may have confidence in the flesh, I more so: 5 circumcised the eighth day, of the stock of Israel, of the tribe of Benjamin, a Hebrew of the Hebrews; concerning the law, a Pharisee; 6 concerning zeal, persecuting the church; concerning the righteousness which is in the law, blameless. 7 But what things were gain to me, these I have counted loss for Christ. 8 Yet indeed I also count all things loss for the excellence of the knowledge of Christ Jesus my Lord, for whom I have suffered the loss of all things, and count them as rubbish, that I may gain Christ</a:t>
            </a:r>
            <a:r>
              <a:rPr lang="en-US" kern="1200" baseline="0" dirty="0" smtClean="0"/>
              <a:t> </a:t>
            </a:r>
            <a:r>
              <a:rPr lang="en-US" kern="1200" dirty="0" smtClean="0"/>
              <a:t>9 ¶ and be found in Him, not having my own righteousness, which is from the law, but that which is through faith in Christ, the righteousness which is from God by faith;</a:t>
            </a:r>
            <a:endParaRPr lang="en-US" kern="1200" dirty="0"/>
          </a:p>
        </p:txBody>
      </p:sp>
    </p:spTree>
    <p:extLst>
      <p:ext uri="{BB962C8B-B14F-4D97-AF65-F5344CB8AC3E}">
        <p14:creationId xmlns:p14="http://schemas.microsoft.com/office/powerpoint/2010/main" val="3744071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10/12/2020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10/12/2020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Dwelling on the Past</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Lamenting what we have given up</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Jesus said to him, "No one, having put his hand to the plow, and looking back, is fit for the kingdom of God</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Luke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9:62 </a:t>
            </a:r>
          </a:p>
        </p:txBody>
      </p:sp>
    </p:spTree>
    <p:extLst>
      <p:ext uri="{BB962C8B-B14F-4D97-AF65-F5344CB8AC3E}">
        <p14:creationId xmlns:p14="http://schemas.microsoft.com/office/powerpoint/2010/main" val="1829875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Dwelling on the Past</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0711840"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Lamenting what we have given up</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old wrongs</a:t>
            </a:r>
          </a:p>
          <a:p>
            <a:pPr marL="0" indent="0" algn="just">
              <a:buClr>
                <a:srgbClr val="FFFFCC"/>
              </a:buClr>
              <a:buSzPct val="75000"/>
              <a:buNone/>
            </a:pP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But if you do not forgive men their trespasses, neither will your Father forgive your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trespasses</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6:15 </a:t>
            </a:r>
          </a:p>
        </p:txBody>
      </p:sp>
    </p:spTree>
    <p:extLst>
      <p:ext uri="{BB962C8B-B14F-4D97-AF65-F5344CB8AC3E}">
        <p14:creationId xmlns:p14="http://schemas.microsoft.com/office/powerpoint/2010/main" val="414694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Dwelling on the Past</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8" y="1679376"/>
            <a:ext cx="11566605" cy="5178624"/>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Lamenting what we have given up</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old wrongs</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Resting on past laurels</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we are all like an unclean thing,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all our </a:t>
            </a:r>
            <a:r>
              <a:rPr lang="en-US" sz="4600" b="1" i="1" dirty="0" err="1">
                <a:ln w="9525">
                  <a:solidFill>
                    <a:schemeClr val="bg1"/>
                  </a:solidFill>
                  <a:prstDash val="solid"/>
                </a:ln>
                <a:solidFill>
                  <a:schemeClr val="tx1"/>
                </a:solidFill>
                <a:effectLst>
                  <a:outerShdw blurRad="12700" dist="38100" dir="2700000" algn="tl" rotWithShape="0">
                    <a:schemeClr val="bg1">
                      <a:lumMod val="50000"/>
                    </a:schemeClr>
                  </a:outerShdw>
                </a:effectLst>
              </a:rPr>
              <a:t>righteousnesses</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are like filthy rags</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Isaiah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64:6 </a:t>
            </a: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9994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Dwelling on the Past</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8" y="1679376"/>
            <a:ext cx="11566605" cy="5178624"/>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Lamenting what we have given up</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old wrongs</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Resting on past laurels</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Reliving past regrets</a:t>
            </a:r>
          </a:p>
          <a:p>
            <a:pPr marL="0" indent="0" algn="just">
              <a:buClr>
                <a:srgbClr val="FFFFCC"/>
              </a:buClr>
              <a:buSzPct val="75000"/>
              <a:buNone/>
            </a:pP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if anyone is in Christ, he is a new creation; old things have passed away; behold, all things have become new</a:t>
            </a:r>
            <a:r>
              <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Corinthians </a:t>
            </a: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5:17 </a:t>
            </a:r>
            <a:endPar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30904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Grumbling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all things without grumbling or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disputing</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Philippians 2:14</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Grumbling: complaining, finding fault</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Disputing: argumentative, contentious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4830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Grumbling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5387346"/>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Numbers 11:4-34</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Israel longed for past delicacies</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Had they forgotten their slavery?!</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Offensive to God to insult His blessings</a:t>
            </a: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God’s response: sending them meat</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Until it was loathsome</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Sending plague while they ate it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0481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Grumbling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5387346"/>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Numbers 11:4-34</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John 6:32-33</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sets us free from sin &amp; provides for us</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obsessed with the delicacies of men?</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476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Grumbling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5387346"/>
          </a:xfrm>
        </p:spPr>
        <p:txBody>
          <a:bodyPr>
            <a:normAutofit/>
          </a:bodyPr>
          <a:lstStyle/>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Numbers 11:4-34</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John 6:32-33</a:t>
            </a:r>
          </a:p>
          <a:p>
            <a:pPr marL="0" indent="0" algn="just">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Genesis 4:4-8</a:t>
            </a:r>
          </a:p>
          <a:p>
            <a:pPr marL="0" indent="0" algn="just">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Danger of a fallen countenance</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6024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 Admonition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an attitude that people see and want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Hope in desperate times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Joy in depressing times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Peace in worrisome times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Love in treacherous times</a:t>
            </a:r>
          </a:p>
        </p:txBody>
      </p:sp>
    </p:spTree>
    <p:extLst>
      <p:ext uri="{BB962C8B-B14F-4D97-AF65-F5344CB8AC3E}">
        <p14:creationId xmlns:p14="http://schemas.microsoft.com/office/powerpoint/2010/main" val="149889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 Admonition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an attitude that people see and want</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Live in today; measure your success in this day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Don’t dwell in the past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Don’t put off to the future</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65590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60200561"/>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420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 Admonition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an attitude that people see and want</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Live in today; measure your success in this day </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Avoid the pitfall of complaint and self-pity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Train yourself to think on “these things”</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3707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the Lord Comes Today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Would you be ready?</a:t>
            </a:r>
          </a:p>
          <a:p>
            <a:pPr marL="0" indent="0">
              <a:buNone/>
            </a:pP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Having obeyed the Gospel</a:t>
            </a:r>
          </a:p>
          <a:p>
            <a:pPr marL="0" indent="0">
              <a:buNone/>
            </a:pP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Having confessed your sins</a:t>
            </a:r>
          </a:p>
          <a:p>
            <a:pPr marL="0" indent="0">
              <a:buNone/>
            </a:pP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Having overcome sin</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Today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618170" cy="5348755"/>
          </a:xfrm>
        </p:spPr>
        <p:txBody>
          <a:bodyPr>
            <a:normAutofit/>
          </a:bodyPr>
          <a:lstStyle/>
          <a:p>
            <a:pPr marL="0" indent="0">
              <a:buNone/>
            </a:pP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Beware, brethren, lest there be in any of you an evil heart of unbelief in departing from the living God</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but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exhort one another daily, while it is called "Today," lest any of you be hardened through the deceitfulness of sin</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3:12-13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347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Today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97686"/>
            <a:ext cx="12191999" cy="6352508"/>
          </a:xfrm>
        </p:spPr>
        <p:txBody>
          <a:bodyPr wrap="square">
            <a:spAutoFit/>
          </a:bodyPr>
          <a:lstStyle/>
          <a:p>
            <a:pPr lvl="0" algn="ct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Some </a:t>
            </a: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Points on </a:t>
            </a:r>
            <a:b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b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Positive Attitudes </a:t>
            </a:r>
            <a:b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b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From </a:t>
            </a: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Philippians</a:t>
            </a: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r>
            <a:b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b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r>
            <a:b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b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Proverbs 23:7a </a:t>
            </a:r>
            <a:b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b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as he thinks in his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heart, so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t>
            </a:r>
            <a:endPar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ounded Rectangle 2"/>
          <p:cNvSpPr/>
          <p:nvPr/>
        </p:nvSpPr>
        <p:spPr>
          <a:xfrm>
            <a:off x="231913" y="2882347"/>
            <a:ext cx="11728173" cy="1928191"/>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“Men do not attract that which they want, but that which they are.”</a:t>
            </a:r>
          </a:p>
        </p:txBody>
      </p:sp>
    </p:spTree>
    <p:extLst>
      <p:ext uri="{BB962C8B-B14F-4D97-AF65-F5344CB8AC3E}">
        <p14:creationId xmlns:p14="http://schemas.microsoft.com/office/powerpoint/2010/main" val="177638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Paul’s Admonition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805070" y="1709194"/>
            <a:ext cx="10475843"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Philippians 4:6-9</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Think on these things</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Philippians 3:12-14</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Paul’s personal application		</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268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Mind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Christians need to see things differently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Visible hope in the world – 1 Peter 3:15</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Chaste and fearful conduct – 1 Peter 3:2</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Honorable behavior – 1 Peter 2:11-12</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Tree>
    <p:extLst>
      <p:ext uri="{BB962C8B-B14F-4D97-AF65-F5344CB8AC3E}">
        <p14:creationId xmlns:p14="http://schemas.microsoft.com/office/powerpoint/2010/main" val="130915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Applying These Principles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what is right and good</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living in the past</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Avoiding the dangers of grumbling</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5309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What is Good</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things virtuous and praiseworthy</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yourself </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our congregation</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our community</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2371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What is Good</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Dwelling on things virtuous and praiseworthy</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Acknowledging you are blessed to live in 2020</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2374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Dwelling on the Past</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Philippians 3:4-9</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Paul refused to live in the past</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On his pedigree</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On his successes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On his failures</a:t>
            </a:r>
          </a:p>
        </p:txBody>
      </p:sp>
    </p:spTree>
    <p:extLst>
      <p:ext uri="{BB962C8B-B14F-4D97-AF65-F5344CB8AC3E}">
        <p14:creationId xmlns:p14="http://schemas.microsoft.com/office/powerpoint/2010/main" val="194173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388508</TotalTime>
  <Words>1956</Words>
  <Application>Microsoft Office PowerPoint</Application>
  <PresentationFormat>Widescreen</PresentationFormat>
  <Paragraphs>189</Paragraphs>
  <Slides>24</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Bell MT</vt:lpstr>
      <vt:lpstr>Calibri</vt:lpstr>
      <vt:lpstr>Depth</vt:lpstr>
      <vt:lpstr>Welcome!</vt:lpstr>
      <vt:lpstr>PowerPoint Presentation</vt:lpstr>
      <vt:lpstr>Some Points on  Positive Attitudes  From Philippians  Proverbs 23:7a  For as he thinks in his heart, so is he.</vt:lpstr>
      <vt:lpstr>Paul’s Admonition</vt:lpstr>
      <vt:lpstr>The Right Mind</vt:lpstr>
      <vt:lpstr>Applying These Principles</vt:lpstr>
      <vt:lpstr>Dwelling on What is Good</vt:lpstr>
      <vt:lpstr>Dwelling on What is Good</vt:lpstr>
      <vt:lpstr>Not Dwelling on the Past</vt:lpstr>
      <vt:lpstr>Not Dwelling on the Past</vt:lpstr>
      <vt:lpstr>Not Dwelling on the Past</vt:lpstr>
      <vt:lpstr>Not Dwelling on the Past</vt:lpstr>
      <vt:lpstr>Not Dwelling on the Past</vt:lpstr>
      <vt:lpstr>Not Grumbling</vt:lpstr>
      <vt:lpstr>Not Grumbling</vt:lpstr>
      <vt:lpstr>Not Grumbling</vt:lpstr>
      <vt:lpstr>Not Grumbling</vt:lpstr>
      <vt:lpstr>Philippian Admonition</vt:lpstr>
      <vt:lpstr>Philippian Admonition</vt:lpstr>
      <vt:lpstr>Philippian Admonition</vt:lpstr>
      <vt:lpstr>PowerPoint Presentation</vt:lpstr>
      <vt:lpstr>If the Lord Comes Today</vt:lpstr>
      <vt:lpstr>Today</vt:lpstr>
      <vt:lpstr>Today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1225</cp:revision>
  <dcterms:created xsi:type="dcterms:W3CDTF">2016-12-20T17:11:47Z</dcterms:created>
  <dcterms:modified xsi:type="dcterms:W3CDTF">2020-10-12T15:29:24Z</dcterms:modified>
</cp:coreProperties>
</file>